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Sugo Classic" charset="1" panose="00000000000000000000"/>
      <p:regular r:id="rId14"/>
    </p:embeddedFont>
    <p:embeddedFont>
      <p:font typeface="Crimson Pro" charset="1" panose="00000000000000000000"/>
      <p:regular r:id="rId15"/>
    </p:embeddedFont>
    <p:embeddedFont>
      <p:font typeface="Crimson Pro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2029755" y="1929549"/>
            <a:ext cx="14228491" cy="2855315"/>
          </a:xfrm>
          <a:prstGeom prst="rect">
            <a:avLst/>
          </a:prstGeom>
        </p:spPr>
        <p:txBody>
          <a:bodyPr anchor="t" rtlCol="false" tIns="0" lIns="0" bIns="0" rIns="0">
            <a:spAutoFit/>
          </a:bodyPr>
          <a:lstStyle/>
          <a:p>
            <a:pPr algn="ctr">
              <a:lnSpc>
                <a:spcPts val="22695"/>
              </a:lnSpc>
            </a:pPr>
            <a:r>
              <a:rPr lang="en-US" sz="16211">
                <a:solidFill>
                  <a:srgbClr val="000000"/>
                </a:solidFill>
                <a:latin typeface="Sugo Classic"/>
                <a:ea typeface="Sugo Classic"/>
                <a:cs typeface="Sugo Classic"/>
                <a:sym typeface="Sugo Classic"/>
              </a:rPr>
              <a:t>Soft - Skills</a:t>
            </a:r>
          </a:p>
        </p:txBody>
      </p:sp>
      <p:sp>
        <p:nvSpPr>
          <p:cNvPr name="TextBox 6" id="6"/>
          <p:cNvSpPr txBox="true"/>
          <p:nvPr/>
        </p:nvSpPr>
        <p:spPr>
          <a:xfrm rot="0">
            <a:off x="6173142" y="5028439"/>
            <a:ext cx="5941715" cy="850391"/>
          </a:xfrm>
          <a:prstGeom prst="rect">
            <a:avLst/>
          </a:prstGeom>
        </p:spPr>
        <p:txBody>
          <a:bodyPr anchor="t" rtlCol="false" tIns="0" lIns="0" bIns="0" rIns="0">
            <a:spAutoFit/>
          </a:bodyPr>
          <a:lstStyle/>
          <a:p>
            <a:pPr algn="ctr">
              <a:lnSpc>
                <a:spcPts val="6678"/>
              </a:lnSpc>
            </a:pPr>
            <a:r>
              <a:rPr lang="en-US" sz="4770">
                <a:solidFill>
                  <a:srgbClr val="000000"/>
                </a:solidFill>
                <a:latin typeface="Sugo Classic"/>
                <a:ea typeface="Sugo Classic"/>
                <a:cs typeface="Sugo Classic"/>
                <a:sym typeface="Sugo Classic"/>
              </a:rPr>
              <a:t>By Yash Thakar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2627837" y="3725980"/>
            <a:ext cx="11997515" cy="4785233"/>
          </a:xfrm>
          <a:prstGeom prst="rect">
            <a:avLst/>
          </a:prstGeom>
        </p:spPr>
        <p:txBody>
          <a:bodyPr anchor="t" rtlCol="false" tIns="0" lIns="0" bIns="0" rIns="0">
            <a:spAutoFit/>
          </a:bodyPr>
          <a:lstStyle/>
          <a:p>
            <a:pPr algn="l">
              <a:lnSpc>
                <a:spcPts val="4725"/>
              </a:lnSpc>
            </a:pPr>
            <a:r>
              <a:rPr lang="en-US" sz="3399">
                <a:solidFill>
                  <a:srgbClr val="000000"/>
                </a:solidFill>
                <a:latin typeface="Crimson Pro"/>
                <a:ea typeface="Crimson Pro"/>
                <a:cs typeface="Crimson Pro"/>
                <a:sym typeface="Crimson Pro"/>
              </a:rPr>
              <a:t>          Hello, My name is Yash Thakar or I am an software engineer in profession. Recently I have completed my graduation with BCA from </a:t>
            </a:r>
          </a:p>
          <a:p>
            <a:pPr algn="l">
              <a:lnSpc>
                <a:spcPts val="4725"/>
              </a:lnSpc>
            </a:pPr>
            <a:r>
              <a:rPr lang="en-US" sz="3399">
                <a:solidFill>
                  <a:srgbClr val="000000"/>
                </a:solidFill>
                <a:latin typeface="Crimson Pro"/>
                <a:ea typeface="Crimson Pro"/>
                <a:cs typeface="Crimson Pro"/>
                <a:sym typeface="Crimson Pro"/>
              </a:rPr>
              <a:t>C.U.Shah college, Saurashtra University. I am an Full Stack Devloper. Also right now I am Pursuing MERN stack course in TOP’s technology Ahmedabad. I am from Surendranagar but right now I am living in Ahmdabad . We are four members in family. I like to listen music and play cricket. That’s about me, Thank you.</a:t>
            </a:r>
          </a:p>
          <a:p>
            <a:pPr algn="l">
              <a:lnSpc>
                <a:spcPts val="4725"/>
              </a:lnSpc>
            </a:pPr>
          </a:p>
        </p:txBody>
      </p:sp>
      <p:sp>
        <p:nvSpPr>
          <p:cNvPr name="TextBox 7" id="7"/>
          <p:cNvSpPr txBox="true"/>
          <p:nvPr/>
        </p:nvSpPr>
        <p:spPr>
          <a:xfrm rot="0">
            <a:off x="2365143" y="1229712"/>
            <a:ext cx="13049309" cy="183066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Tell me about your self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38063" y="1498650"/>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Why are you into IT field?</a:t>
            </a:r>
          </a:p>
        </p:txBody>
      </p:sp>
      <p:sp>
        <p:nvSpPr>
          <p:cNvPr name="TextBox 4" id="4"/>
          <p:cNvSpPr txBox="true"/>
          <p:nvPr/>
        </p:nvSpPr>
        <p:spPr>
          <a:xfrm rot="0">
            <a:off x="2088877" y="3870030"/>
            <a:ext cx="13747681" cy="4731703"/>
          </a:xfrm>
          <a:prstGeom prst="rect">
            <a:avLst/>
          </a:prstGeom>
        </p:spPr>
        <p:txBody>
          <a:bodyPr anchor="t" rtlCol="false" tIns="0" lIns="0" bIns="0" rIns="0">
            <a:spAutoFit/>
          </a:bodyPr>
          <a:lstStyle/>
          <a:p>
            <a:pPr algn="just">
              <a:lnSpc>
                <a:spcPts val="4725"/>
              </a:lnSpc>
            </a:pPr>
            <a:r>
              <a:rPr lang="en-US" sz="3399">
                <a:solidFill>
                  <a:srgbClr val="000000"/>
                </a:solidFill>
                <a:latin typeface="Crimson Pro"/>
                <a:ea typeface="Crimson Pro"/>
                <a:cs typeface="Crimson Pro"/>
                <a:sym typeface="Crimson Pro"/>
              </a:rPr>
              <a:t>             I initially chose commerce for my 11th and 12th grades. However, during the COVID-19 lockdown, I observed that IT professionals were able to continue working remotely while many others couldn't. This inspired me to switch to the IT field and pursue engineering after 12th grade. My cousin, is also an architectural designer, He suggested me and I take up BCA (Bachelor of Computer Applications) after 12th. I completed my BCA in 2024 and developed a strong interest in JavaScript during my studies.</a:t>
            </a:r>
          </a:p>
          <a:p>
            <a:pPr algn="l">
              <a:lnSpc>
                <a:spcPts val="4308"/>
              </a:lnSpc>
            </a:pP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996372"/>
            <a:ext cx="13049309" cy="367424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 Where do you see yourself after 5 years</a:t>
            </a:r>
          </a:p>
        </p:txBody>
      </p:sp>
      <p:sp>
        <p:nvSpPr>
          <p:cNvPr name="TextBox 4" id="4"/>
          <p:cNvSpPr txBox="true"/>
          <p:nvPr/>
        </p:nvSpPr>
        <p:spPr>
          <a:xfrm rot="0">
            <a:off x="2388225" y="5076825"/>
            <a:ext cx="12820485" cy="2347109"/>
          </a:xfrm>
          <a:prstGeom prst="rect">
            <a:avLst/>
          </a:prstGeom>
        </p:spPr>
        <p:txBody>
          <a:bodyPr anchor="t" rtlCol="false" tIns="0" lIns="0" bIns="0" rIns="0">
            <a:spAutoFit/>
          </a:bodyPr>
          <a:lstStyle/>
          <a:p>
            <a:pPr algn="just">
              <a:lnSpc>
                <a:spcPts val="4710"/>
              </a:lnSpc>
            </a:pPr>
            <a:r>
              <a:rPr lang="en-US" sz="3388">
                <a:solidFill>
                  <a:srgbClr val="000000"/>
                </a:solidFill>
                <a:latin typeface="Crimson Pro"/>
                <a:ea typeface="Crimson Pro"/>
                <a:cs typeface="Crimson Pro"/>
                <a:sym typeface="Crimson Pro"/>
              </a:rPr>
              <a:t>After five years, I see myself as a skilled software developer, especially in JavaScript. My goal is to make important contributions to my company and the tech community.</a:t>
            </a:r>
          </a:p>
          <a:p>
            <a:pPr algn="just">
              <a:lnSpc>
                <a:spcPts val="4710"/>
              </a:lnSpc>
            </a:pP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TextBox 4" id="4"/>
          <p:cNvSpPr txBox="true"/>
          <p:nvPr/>
        </p:nvSpPr>
        <p:spPr>
          <a:xfrm rot="0">
            <a:off x="2619345" y="1041357"/>
            <a:ext cx="13165249" cy="3723735"/>
          </a:xfrm>
          <a:prstGeom prst="rect">
            <a:avLst/>
          </a:prstGeom>
        </p:spPr>
        <p:txBody>
          <a:bodyPr anchor="t" rtlCol="false" tIns="0" lIns="0" bIns="0" rIns="0">
            <a:spAutoFit/>
          </a:bodyPr>
          <a:lstStyle/>
          <a:p>
            <a:pPr algn="ctr">
              <a:lnSpc>
                <a:spcPts val="14727"/>
              </a:lnSpc>
            </a:pPr>
            <a:r>
              <a:rPr lang="en-US" sz="10519">
                <a:solidFill>
                  <a:srgbClr val="141619"/>
                </a:solidFill>
                <a:latin typeface="Sugo Classic"/>
                <a:ea typeface="Sugo Classic"/>
                <a:cs typeface="Sugo Classic"/>
                <a:sym typeface="Sugo Classic"/>
              </a:rPr>
              <a:t> What inspires you</a:t>
            </a:r>
          </a:p>
          <a:p>
            <a:pPr algn="ctr">
              <a:lnSpc>
                <a:spcPts val="14727"/>
              </a:lnSpc>
            </a:pPr>
          </a:p>
        </p:txBody>
      </p:sp>
      <p:sp>
        <p:nvSpPr>
          <p:cNvPr name="Freeform 5" id="5"/>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6" id="6"/>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7" id="7"/>
          <p:cNvSpPr txBox="true"/>
          <p:nvPr/>
        </p:nvSpPr>
        <p:spPr>
          <a:xfrm rot="0">
            <a:off x="2432035" y="4535614"/>
            <a:ext cx="14194482" cy="1289603"/>
          </a:xfrm>
          <a:prstGeom prst="rect">
            <a:avLst/>
          </a:prstGeom>
        </p:spPr>
        <p:txBody>
          <a:bodyPr anchor="t" rtlCol="false" tIns="0" lIns="0" bIns="0" rIns="0">
            <a:spAutoFit/>
          </a:bodyPr>
          <a:lstStyle/>
          <a:p>
            <a:pPr algn="just">
              <a:lnSpc>
                <a:spcPts val="5182"/>
              </a:lnSpc>
            </a:pPr>
            <a:r>
              <a:rPr lang="en-US" sz="3728">
                <a:solidFill>
                  <a:srgbClr val="000000"/>
                </a:solidFill>
                <a:latin typeface="Crimson Pro"/>
                <a:ea typeface="Crimson Pro"/>
                <a:cs typeface="Crimson Pro"/>
                <a:sym typeface="Crimson Pro"/>
              </a:rPr>
              <a:t>It is the cup of tea which inspired me when I am frustrated, feel low or am bored. Also I watch movies which indirectly inspires me.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480235"/>
            <a:ext cx="13049309" cy="367424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What are your strengths and weaknesses</a:t>
            </a:r>
          </a:p>
        </p:txBody>
      </p:sp>
      <p:sp>
        <p:nvSpPr>
          <p:cNvPr name="TextBox 4" id="4"/>
          <p:cNvSpPr txBox="true"/>
          <p:nvPr/>
        </p:nvSpPr>
        <p:spPr>
          <a:xfrm rot="0">
            <a:off x="1603983" y="4296148"/>
            <a:ext cx="3004664" cy="847352"/>
          </a:xfrm>
          <a:prstGeom prst="rect">
            <a:avLst/>
          </a:prstGeom>
        </p:spPr>
        <p:txBody>
          <a:bodyPr anchor="t" rtlCol="false" tIns="0" lIns="0" bIns="0" rIns="0">
            <a:spAutoFit/>
          </a:bodyPr>
          <a:lstStyle/>
          <a:p>
            <a:pPr algn="l">
              <a:lnSpc>
                <a:spcPts val="6845"/>
              </a:lnSpc>
            </a:pPr>
            <a:r>
              <a:rPr lang="en-US" sz="4889">
                <a:solidFill>
                  <a:srgbClr val="141619"/>
                </a:solidFill>
                <a:latin typeface="Crimson Pro Bold"/>
                <a:ea typeface="Crimson Pro Bold"/>
                <a:cs typeface="Crimson Pro Bold"/>
                <a:sym typeface="Crimson Pro Bold"/>
              </a:rPr>
              <a:t>Strengths</a:t>
            </a:r>
          </a:p>
        </p:txBody>
      </p:sp>
      <p:sp>
        <p:nvSpPr>
          <p:cNvPr name="TextBox 5" id="5"/>
          <p:cNvSpPr txBox="true"/>
          <p:nvPr/>
        </p:nvSpPr>
        <p:spPr>
          <a:xfrm rot="0">
            <a:off x="9636117" y="4296148"/>
            <a:ext cx="4434518" cy="847352"/>
          </a:xfrm>
          <a:prstGeom prst="rect">
            <a:avLst/>
          </a:prstGeom>
        </p:spPr>
        <p:txBody>
          <a:bodyPr anchor="t" rtlCol="false" tIns="0" lIns="0" bIns="0" rIns="0">
            <a:spAutoFit/>
          </a:bodyPr>
          <a:lstStyle/>
          <a:p>
            <a:pPr algn="l">
              <a:lnSpc>
                <a:spcPts val="6845"/>
              </a:lnSpc>
            </a:pPr>
            <a:r>
              <a:rPr lang="en-US" sz="4889">
                <a:solidFill>
                  <a:srgbClr val="141619"/>
                </a:solidFill>
                <a:latin typeface="Crimson Pro Bold"/>
                <a:ea typeface="Crimson Pro Bold"/>
                <a:cs typeface="Crimson Pro Bold"/>
                <a:sym typeface="Crimson Pro Bold"/>
              </a:rPr>
              <a:t>Weaknesses</a:t>
            </a:r>
          </a:p>
        </p:txBody>
      </p:sp>
      <p:sp>
        <p:nvSpPr>
          <p:cNvPr name="TextBox 6" id="6"/>
          <p:cNvSpPr txBox="true"/>
          <p:nvPr/>
        </p:nvSpPr>
        <p:spPr>
          <a:xfrm rot="0">
            <a:off x="1324237" y="5511345"/>
            <a:ext cx="7198579" cy="3473196"/>
          </a:xfrm>
          <a:prstGeom prst="rect">
            <a:avLst/>
          </a:prstGeom>
        </p:spPr>
        <p:txBody>
          <a:bodyPr anchor="t" rtlCol="false" tIns="0" lIns="0" bIns="0" rIns="0">
            <a:spAutoFit/>
          </a:bodyPr>
          <a:lstStyle/>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Self Inspiring</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Organised</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Cricket - gaming</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Team Work</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Honest</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Multi Task</a:t>
            </a:r>
          </a:p>
        </p:txBody>
      </p:sp>
      <p:sp>
        <p:nvSpPr>
          <p:cNvPr name="TextBox 7" id="7"/>
          <p:cNvSpPr txBox="true"/>
          <p:nvPr/>
        </p:nvSpPr>
        <p:spPr>
          <a:xfrm rot="0">
            <a:off x="9144000" y="5546334"/>
            <a:ext cx="7198579" cy="1730121"/>
          </a:xfrm>
          <a:prstGeom prst="rect">
            <a:avLst/>
          </a:prstGeom>
        </p:spPr>
        <p:txBody>
          <a:bodyPr anchor="t" rtlCol="false" tIns="0" lIns="0" bIns="0" rIns="0">
            <a:spAutoFit/>
          </a:bodyPr>
          <a:lstStyle/>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Overkind</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Lack of Confidence</a:t>
            </a:r>
          </a:p>
          <a:p>
            <a:pPr algn="l" marL="712468" indent="-356234" lvl="1">
              <a:lnSpc>
                <a:spcPts val="4586"/>
              </a:lnSpc>
              <a:buFont typeface="Arial"/>
              <a:buChar char="•"/>
            </a:pPr>
            <a:r>
              <a:rPr lang="en-US" sz="3299">
                <a:solidFill>
                  <a:srgbClr val="000000"/>
                </a:solidFill>
                <a:latin typeface="Crimson Pro"/>
                <a:ea typeface="Crimson Pro"/>
                <a:cs typeface="Crimson Pro"/>
                <a:sym typeface="Crimson Pro"/>
              </a:rPr>
              <a:t>Trusting Others Easily</a:t>
            </a:r>
          </a:p>
        </p:txBody>
      </p:sp>
      <p:sp>
        <p:nvSpPr>
          <p:cNvPr name="Freeform 8" id="8"/>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9" id="9"/>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10" id="10"/>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524747"/>
            <a:ext cx="13049309" cy="2879668"/>
          </a:xfrm>
          <a:prstGeom prst="rect">
            <a:avLst/>
          </a:prstGeom>
        </p:spPr>
        <p:txBody>
          <a:bodyPr anchor="t" rtlCol="false" tIns="0" lIns="0" bIns="0" rIns="0">
            <a:spAutoFit/>
          </a:bodyPr>
          <a:lstStyle/>
          <a:p>
            <a:pPr algn="ctr">
              <a:lnSpc>
                <a:spcPts val="11378"/>
              </a:lnSpc>
            </a:pPr>
            <a:r>
              <a:rPr lang="en-US" sz="8127">
                <a:solidFill>
                  <a:srgbClr val="141619"/>
                </a:solidFill>
                <a:latin typeface="Sugo Classic"/>
                <a:ea typeface="Sugo Classic"/>
                <a:cs typeface="Sugo Classic"/>
                <a:sym typeface="Sugo Classic"/>
              </a:rPr>
              <a:t>Talk about your fav movie, place and short term goals</a:t>
            </a:r>
          </a:p>
        </p:txBody>
      </p:sp>
      <p:sp>
        <p:nvSpPr>
          <p:cNvPr name="TextBox 4" id="4"/>
          <p:cNvSpPr txBox="true"/>
          <p:nvPr/>
        </p:nvSpPr>
        <p:spPr>
          <a:xfrm rot="0">
            <a:off x="1920974" y="4070792"/>
            <a:ext cx="13747681" cy="1684909"/>
          </a:xfrm>
          <a:prstGeom prst="rect">
            <a:avLst/>
          </a:prstGeom>
        </p:spPr>
        <p:txBody>
          <a:bodyPr anchor="t" rtlCol="false" tIns="0" lIns="0" bIns="0" rIns="0">
            <a:spAutoFit/>
          </a:bodyPr>
          <a:lstStyle/>
          <a:p>
            <a:pPr algn="just" marL="690879" indent="-345439" lvl="1">
              <a:lnSpc>
                <a:spcPts val="4447"/>
              </a:lnSpc>
              <a:buFont typeface="Arial"/>
              <a:buChar char="•"/>
            </a:pPr>
            <a:r>
              <a:rPr lang="en-US" sz="3199">
                <a:solidFill>
                  <a:srgbClr val="000000"/>
                </a:solidFill>
                <a:latin typeface="Crimson Pro"/>
                <a:ea typeface="Crimson Pro"/>
                <a:cs typeface="Crimson Pro"/>
                <a:sym typeface="Crimson Pro"/>
              </a:rPr>
              <a:t>3 idiots is my favourite movie because it has blend of humor, heart, and commentary on the education system makes it both entertaining and thought-provoking.</a:t>
            </a: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8" id="8"/>
          <p:cNvSpPr txBox="true"/>
          <p:nvPr/>
        </p:nvSpPr>
        <p:spPr>
          <a:xfrm rot="0">
            <a:off x="2175176" y="3299640"/>
            <a:ext cx="3004664" cy="847352"/>
          </a:xfrm>
          <a:prstGeom prst="rect">
            <a:avLst/>
          </a:prstGeom>
        </p:spPr>
        <p:txBody>
          <a:bodyPr anchor="t" rtlCol="false" tIns="0" lIns="0" bIns="0" rIns="0">
            <a:spAutoFit/>
          </a:bodyPr>
          <a:lstStyle/>
          <a:p>
            <a:pPr algn="l">
              <a:lnSpc>
                <a:spcPts val="6845"/>
              </a:lnSpc>
            </a:pPr>
            <a:r>
              <a:rPr lang="en-US" sz="4889">
                <a:solidFill>
                  <a:srgbClr val="141619"/>
                </a:solidFill>
                <a:latin typeface="Crimson Pro Bold"/>
                <a:ea typeface="Crimson Pro Bold"/>
                <a:cs typeface="Crimson Pro Bold"/>
                <a:sym typeface="Crimson Pro Bold"/>
              </a:rPr>
              <a:t>Movie</a:t>
            </a:r>
          </a:p>
        </p:txBody>
      </p:sp>
      <p:sp>
        <p:nvSpPr>
          <p:cNvPr name="TextBox 9" id="9"/>
          <p:cNvSpPr txBox="true"/>
          <p:nvPr/>
        </p:nvSpPr>
        <p:spPr>
          <a:xfrm rot="0">
            <a:off x="2175176" y="5746176"/>
            <a:ext cx="3004664" cy="847352"/>
          </a:xfrm>
          <a:prstGeom prst="rect">
            <a:avLst/>
          </a:prstGeom>
        </p:spPr>
        <p:txBody>
          <a:bodyPr anchor="t" rtlCol="false" tIns="0" lIns="0" bIns="0" rIns="0">
            <a:spAutoFit/>
          </a:bodyPr>
          <a:lstStyle/>
          <a:p>
            <a:pPr algn="l">
              <a:lnSpc>
                <a:spcPts val="6845"/>
              </a:lnSpc>
            </a:pPr>
            <a:r>
              <a:rPr lang="en-US" sz="4889">
                <a:solidFill>
                  <a:srgbClr val="141619"/>
                </a:solidFill>
                <a:latin typeface="Crimson Pro Bold"/>
                <a:ea typeface="Crimson Pro Bold"/>
                <a:cs typeface="Crimson Pro Bold"/>
                <a:sym typeface="Crimson Pro Bold"/>
              </a:rPr>
              <a:t>Place</a:t>
            </a:r>
          </a:p>
        </p:txBody>
      </p:sp>
      <p:sp>
        <p:nvSpPr>
          <p:cNvPr name="TextBox 10" id="10"/>
          <p:cNvSpPr txBox="true"/>
          <p:nvPr/>
        </p:nvSpPr>
        <p:spPr>
          <a:xfrm rot="0">
            <a:off x="1920974" y="6422451"/>
            <a:ext cx="13747681" cy="1122934"/>
          </a:xfrm>
          <a:prstGeom prst="rect">
            <a:avLst/>
          </a:prstGeom>
        </p:spPr>
        <p:txBody>
          <a:bodyPr anchor="t" rtlCol="false" tIns="0" lIns="0" bIns="0" rIns="0">
            <a:spAutoFit/>
          </a:bodyPr>
          <a:lstStyle/>
          <a:p>
            <a:pPr algn="l" marL="690879" indent="-345439" lvl="1">
              <a:lnSpc>
                <a:spcPts val="4447"/>
              </a:lnSpc>
              <a:buFont typeface="Arial"/>
              <a:buChar char="•"/>
            </a:pPr>
            <a:r>
              <a:rPr lang="en-US" sz="3199">
                <a:solidFill>
                  <a:srgbClr val="000000"/>
                </a:solidFill>
                <a:latin typeface="Crimson Pro"/>
                <a:ea typeface="Crimson Pro"/>
                <a:cs typeface="Crimson Pro"/>
                <a:sym typeface="Crimson Pro"/>
              </a:rPr>
              <a:t>Somnath is my favorite place because of its serene atmosphere and the profound historical and spiritual significance of its temple.</a:t>
            </a:r>
          </a:p>
        </p:txBody>
      </p:sp>
      <p:sp>
        <p:nvSpPr>
          <p:cNvPr name="TextBox 11" id="11"/>
          <p:cNvSpPr txBox="true"/>
          <p:nvPr/>
        </p:nvSpPr>
        <p:spPr>
          <a:xfrm rot="0">
            <a:off x="2175176" y="7535860"/>
            <a:ext cx="4556880" cy="847352"/>
          </a:xfrm>
          <a:prstGeom prst="rect">
            <a:avLst/>
          </a:prstGeom>
        </p:spPr>
        <p:txBody>
          <a:bodyPr anchor="t" rtlCol="false" tIns="0" lIns="0" bIns="0" rIns="0">
            <a:spAutoFit/>
          </a:bodyPr>
          <a:lstStyle/>
          <a:p>
            <a:pPr algn="l">
              <a:lnSpc>
                <a:spcPts val="6845"/>
              </a:lnSpc>
            </a:pPr>
            <a:r>
              <a:rPr lang="en-US" sz="4889">
                <a:solidFill>
                  <a:srgbClr val="141619"/>
                </a:solidFill>
                <a:latin typeface="Crimson Pro Bold"/>
                <a:ea typeface="Crimson Pro Bold"/>
                <a:cs typeface="Crimson Pro Bold"/>
                <a:sym typeface="Crimson Pro Bold"/>
              </a:rPr>
              <a:t>Short term goals</a:t>
            </a:r>
          </a:p>
        </p:txBody>
      </p:sp>
      <p:sp>
        <p:nvSpPr>
          <p:cNvPr name="TextBox 12" id="12"/>
          <p:cNvSpPr txBox="true"/>
          <p:nvPr/>
        </p:nvSpPr>
        <p:spPr>
          <a:xfrm rot="0">
            <a:off x="1920974" y="8469376"/>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Master the fundamentals of React and Node and build a portfolio with full-stack projects. Focus on learning version control, API development, deployment, testing, and continuous learning to stay updated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10927" y="1445946"/>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DAGLMNY7L08</dc:identifier>
  <dcterms:modified xsi:type="dcterms:W3CDTF">2011-08-01T06:04:30Z</dcterms:modified>
  <cp:revision>1</cp:revision>
  <dc:title>Brown and Black Modern Watercolor Presentation</dc:title>
</cp:coreProperties>
</file>